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sldIdLst>
    <p:sldId id="256" r:id="rId2"/>
    <p:sldId id="311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09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</p:sldIdLst>
  <p:sldSz cx="6858000" cy="9144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howGuides="1">
      <p:cViewPr>
        <p:scale>
          <a:sx n="44" d="100"/>
          <a:sy n="44" d="100"/>
        </p:scale>
        <p:origin x="-2358" y="-21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1" y="6218863"/>
            <a:ext cx="686331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14350" y="2336802"/>
            <a:ext cx="5829300" cy="243968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14350" y="4815476"/>
            <a:ext cx="5829300" cy="1599605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824" y="6604000"/>
            <a:ext cx="6860824" cy="2549451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4BEEDB-D04A-4FE4-85F5-D25B3C992D29}" type="datetimeFigureOut">
              <a:rPr lang="ar-EG" smtClean="0"/>
              <a:t>27/06/1439</a:t>
            </a:fld>
            <a:endParaRPr lang="ar-EG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4495A5E-2518-42E3-A842-64EBDA34EC3D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1975106"/>
            <a:ext cx="6172200" cy="584809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BEEDB-D04A-4FE4-85F5-D25B3C992D29}" type="datetimeFigureOut">
              <a:rPr lang="ar-EG" smtClean="0"/>
              <a:t>27/06/1439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95A5E-2518-42E3-A842-64EBDA34EC3D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33010" y="366187"/>
            <a:ext cx="1333103" cy="745701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743450" cy="745701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BEEDB-D04A-4FE4-85F5-D25B3C992D29}" type="datetimeFigureOut">
              <a:rPr lang="ar-EG" smtClean="0"/>
              <a:t>27/06/1439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95A5E-2518-42E3-A842-64EBDA34EC3D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BEEDB-D04A-4FE4-85F5-D25B3C992D29}" type="datetimeFigureOut">
              <a:rPr lang="ar-EG" smtClean="0"/>
              <a:t>27/06/1439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95A5E-2518-42E3-A842-64EBDA34EC3D}" type="slidenum">
              <a:rPr lang="ar-EG" smtClean="0"/>
              <a:t>‹#›</a:t>
            </a:fld>
            <a:endParaRPr lang="ar-EG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82" y="1412949"/>
            <a:ext cx="5829300" cy="24384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035" y="3908949"/>
            <a:ext cx="3429000" cy="1939851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BEEDB-D04A-4FE4-85F5-D25B3C992D29}" type="datetimeFigureOut">
              <a:rPr lang="ar-EG" smtClean="0"/>
              <a:t>27/06/1439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95A5E-2518-42E3-A842-64EBDA34EC3D}" type="slidenum">
              <a:rPr lang="ar-EG" smtClean="0"/>
              <a:t>‹#›</a:t>
            </a:fld>
            <a:endParaRPr lang="ar-EG"/>
          </a:p>
        </p:txBody>
      </p:sp>
      <p:sp>
        <p:nvSpPr>
          <p:cNvPr id="7" name="Chevron 6"/>
          <p:cNvSpPr/>
          <p:nvPr/>
        </p:nvSpPr>
        <p:spPr>
          <a:xfrm>
            <a:off x="2727510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2587698" y="4007296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975105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BEEDB-D04A-4FE4-85F5-D25B3C992D29}" type="datetimeFigureOut">
              <a:rPr lang="ar-EG" smtClean="0"/>
              <a:t>27/06/1439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95A5E-2518-42E3-A842-64EBDA34EC3D}" type="slidenum">
              <a:rPr lang="ar-EG" smtClean="0"/>
              <a:t>‹#›</a:t>
            </a:fld>
            <a:endParaRPr lang="ar-EG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6172200" cy="1524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7213600"/>
            <a:ext cx="303014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483770" y="7213600"/>
            <a:ext cx="3031331" cy="1016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42900" y="1925726"/>
            <a:ext cx="303014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1925726"/>
            <a:ext cx="3031331" cy="5255684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BEEDB-D04A-4FE4-85F5-D25B3C992D29}" type="datetimeFigureOut">
              <a:rPr lang="ar-EG" smtClean="0"/>
              <a:t>27/06/1439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95A5E-2518-42E3-A842-64EBDA34EC3D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BEEDB-D04A-4FE4-85F5-D25B3C992D29}" type="datetimeFigureOut">
              <a:rPr lang="ar-EG" smtClean="0"/>
              <a:t>27/06/1439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95A5E-2518-42E3-A842-64EBDA34EC3D}" type="slidenum">
              <a:rPr lang="ar-EG" smtClean="0"/>
              <a:t>‹#›</a:t>
            </a:fld>
            <a:endParaRPr lang="ar-EG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4BEEDB-D04A-4FE4-85F5-D25B3C992D29}" type="datetimeFigureOut">
              <a:rPr lang="ar-EG" smtClean="0"/>
              <a:t>27/06/1439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95A5E-2518-42E3-A842-64EBDA34EC3D}" type="slidenum">
              <a:rPr lang="ar-EG" smtClean="0"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502400"/>
            <a:ext cx="5611332" cy="6096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314700" y="7140136"/>
            <a:ext cx="2980944" cy="12192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5800" y="365760"/>
            <a:ext cx="5609844" cy="6096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45274" y="8543925"/>
            <a:ext cx="1440180" cy="487680"/>
          </a:xfrm>
        </p:spPr>
        <p:txBody>
          <a:bodyPr/>
          <a:lstStyle>
            <a:extLst/>
          </a:lstStyle>
          <a:p>
            <a:fld id="{A44BEEDB-D04A-4FE4-85F5-D25B3C992D29}" type="datetimeFigureOut">
              <a:rPr lang="ar-EG" smtClean="0"/>
              <a:t>27/06/1439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495A5E-2518-42E3-A842-64EBDA34EC3D}" type="slidenum">
              <a:rPr lang="ar-EG" smtClean="0"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5924" y="7257870"/>
            <a:ext cx="5372100" cy="864309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1450" y="253291"/>
            <a:ext cx="6515100" cy="585216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4BEEDB-D04A-4FE4-85F5-D25B3C992D29}" type="datetimeFigureOut">
              <a:rPr lang="ar-EG" smtClean="0"/>
              <a:t>27/06/1439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5054" y="8543926"/>
            <a:ext cx="1763011" cy="4868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4495A5E-2518-42E3-A842-64EBDA34EC3D}" type="slidenum">
              <a:rPr lang="ar-EG" smtClean="0"/>
              <a:t>‹#›</a:t>
            </a:fld>
            <a:endParaRPr lang="ar-EG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6486830"/>
            <a:ext cx="6056574" cy="750229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6498084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6358272" y="6651253"/>
            <a:ext cx="137160" cy="3048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374455" y="7926582"/>
            <a:ext cx="3705468" cy="12281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364288" y="7918681"/>
            <a:ext cx="2767838" cy="124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4532" y="7721671"/>
            <a:ext cx="2551736" cy="1441157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6928" y="7716985"/>
            <a:ext cx="2554132" cy="1445844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342900" y="1975105"/>
            <a:ext cx="6172200" cy="6034617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45274" y="8543925"/>
            <a:ext cx="1440180" cy="48768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44BEEDB-D04A-4FE4-85F5-D25B3C992D29}" type="datetimeFigureOut">
              <a:rPr lang="ar-EG" smtClean="0"/>
              <a:t>27/06/1439</a:t>
            </a:fld>
            <a:endParaRPr lang="ar-EG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285054" y="8543926"/>
            <a:ext cx="1763011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EG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6485454" y="8543926"/>
            <a:ext cx="274320" cy="486833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4495A5E-2518-42E3-A842-64EBDA34EC3D}" type="slidenum">
              <a:rPr lang="ar-EG" smtClean="0"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2" b="14019"/>
          <a:stretch/>
        </p:blipFill>
        <p:spPr bwMode="auto">
          <a:xfrm>
            <a:off x="512676" y="923595"/>
            <a:ext cx="5832648" cy="523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479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76" y="1115778"/>
            <a:ext cx="5778642" cy="66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9"/>
          <a:stretch/>
        </p:blipFill>
        <p:spPr bwMode="auto">
          <a:xfrm>
            <a:off x="620689" y="1067611"/>
            <a:ext cx="5349144" cy="681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7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2"/>
          <a:stretch/>
        </p:blipFill>
        <p:spPr bwMode="auto">
          <a:xfrm>
            <a:off x="566682" y="883501"/>
            <a:ext cx="5340824" cy="700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5" y="1060394"/>
            <a:ext cx="6108104" cy="6775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0" y="970219"/>
            <a:ext cx="5940660" cy="6950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7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5"/>
          <a:stretch/>
        </p:blipFill>
        <p:spPr bwMode="auto">
          <a:xfrm>
            <a:off x="350658" y="971600"/>
            <a:ext cx="5913657" cy="672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0"/>
          <a:stretch/>
        </p:blipFill>
        <p:spPr bwMode="auto">
          <a:xfrm>
            <a:off x="668508" y="1115617"/>
            <a:ext cx="5520984" cy="6349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23"/>
          <a:stretch/>
        </p:blipFill>
        <p:spPr bwMode="auto">
          <a:xfrm>
            <a:off x="458670" y="971601"/>
            <a:ext cx="5937770" cy="64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7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88" y="946677"/>
            <a:ext cx="5562618" cy="688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8" b="2333"/>
          <a:stretch/>
        </p:blipFill>
        <p:spPr bwMode="auto">
          <a:xfrm>
            <a:off x="512677" y="1200925"/>
            <a:ext cx="5527176" cy="6584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4" t="8730"/>
          <a:stretch/>
        </p:blipFill>
        <p:spPr bwMode="auto">
          <a:xfrm>
            <a:off x="476673" y="611560"/>
            <a:ext cx="5976664" cy="72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27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2"/>
          <a:stretch/>
        </p:blipFill>
        <p:spPr bwMode="auto">
          <a:xfrm>
            <a:off x="458671" y="923597"/>
            <a:ext cx="5933636" cy="673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7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82" y="820287"/>
            <a:ext cx="5886654" cy="711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48"/>
          <a:stretch/>
        </p:blipFill>
        <p:spPr bwMode="auto">
          <a:xfrm>
            <a:off x="549206" y="915078"/>
            <a:ext cx="5724636" cy="652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9"/>
          <a:stretch/>
        </p:blipFill>
        <p:spPr bwMode="auto">
          <a:xfrm>
            <a:off x="566683" y="915313"/>
            <a:ext cx="5881931" cy="6592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7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3"/>
          <a:stretch/>
        </p:blipFill>
        <p:spPr bwMode="auto">
          <a:xfrm>
            <a:off x="350658" y="635563"/>
            <a:ext cx="6156684" cy="6936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8" y="1014634"/>
            <a:ext cx="6156684" cy="6533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27" y="1061648"/>
            <a:ext cx="5874546" cy="6678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7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3" b="2841"/>
          <a:stretch/>
        </p:blipFill>
        <p:spPr bwMode="auto">
          <a:xfrm>
            <a:off x="404665" y="1366568"/>
            <a:ext cx="5695346" cy="6410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81" y="1115616"/>
            <a:ext cx="6004439" cy="662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0" y="928029"/>
            <a:ext cx="5886654" cy="681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7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71" y="1115616"/>
            <a:ext cx="5882459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879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1" y="1234218"/>
            <a:ext cx="5869599" cy="641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456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74" y="1306415"/>
            <a:ext cx="6066453" cy="6531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71" y="1215141"/>
            <a:ext cx="5950659" cy="64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5" y="1146063"/>
            <a:ext cx="5886653" cy="685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7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5" y="983917"/>
            <a:ext cx="6090554" cy="6884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6"/>
          <a:stretch/>
        </p:blipFill>
        <p:spPr bwMode="auto">
          <a:xfrm>
            <a:off x="1094874" y="923595"/>
            <a:ext cx="5196444" cy="700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64" y="1403648"/>
            <a:ext cx="577347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7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653" y="1019606"/>
            <a:ext cx="6156684" cy="6893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4" y="981450"/>
            <a:ext cx="6082192" cy="6758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5" y="1059683"/>
            <a:ext cx="6045119" cy="668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7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664" y="1211628"/>
            <a:ext cx="6058367" cy="672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34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12" y="985930"/>
            <a:ext cx="5832648" cy="687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0" y="923595"/>
            <a:ext cx="5756761" cy="7008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06" y="827585"/>
            <a:ext cx="5739589" cy="71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7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8" y="954251"/>
            <a:ext cx="5796644" cy="695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5" y="635565"/>
            <a:ext cx="5982270" cy="720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078" y="1115617"/>
            <a:ext cx="5873844" cy="6767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7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10" y="909322"/>
            <a:ext cx="5789581" cy="702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82" y="1270334"/>
            <a:ext cx="5724636" cy="6670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1" y="1309924"/>
            <a:ext cx="5940660" cy="6524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7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06"/>
          <a:stretch/>
        </p:blipFill>
        <p:spPr bwMode="auto">
          <a:xfrm>
            <a:off x="357082" y="1115616"/>
            <a:ext cx="6048445" cy="678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55" y="1211627"/>
            <a:ext cx="6210690" cy="65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77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82" y="747060"/>
            <a:ext cx="5724636" cy="708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71" y="1019606"/>
            <a:ext cx="6030108" cy="681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7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80" y="1095274"/>
            <a:ext cx="6125841" cy="6741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86" y="827584"/>
            <a:ext cx="5670629" cy="712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79" y="1499658"/>
            <a:ext cx="5913657" cy="643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31" y="1331640"/>
            <a:ext cx="5724636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02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0" b="2258"/>
          <a:stretch/>
        </p:blipFill>
        <p:spPr bwMode="auto">
          <a:xfrm>
            <a:off x="553651" y="858445"/>
            <a:ext cx="6063717" cy="682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7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8" y="1211627"/>
            <a:ext cx="6210690" cy="6432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19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776</TotalTime>
  <Words>0</Words>
  <Application>Microsoft Office PowerPoint</Application>
  <PresentationFormat>On-screen Show (4:3)</PresentationFormat>
  <Paragraphs>0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Concourse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tasneem</dc:creator>
  <cp:lastModifiedBy>tasneem</cp:lastModifiedBy>
  <cp:revision>13</cp:revision>
  <dcterms:created xsi:type="dcterms:W3CDTF">2018-03-14T05:31:39Z</dcterms:created>
  <dcterms:modified xsi:type="dcterms:W3CDTF">2018-03-14T18:32:51Z</dcterms:modified>
</cp:coreProperties>
</file>